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8288000" cy="10287000"/>
  <p:notesSz cx="10287000" cy="1828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9f-b562-86ad-8000-000041ec6e1c.png?kimi-sig=-UKjPySX5_-WPXzqX2k2Zw1Yo_EOK4WmquHobIXiT2s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c-dfa2-8ddb-8000-00000f3c9db3.png?kimi-sig=6E2EpbS35D3dHO0Jv37GEO6Y5ScexQkF3hKrYsT_zVU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a-d992-8a94-8000-0000c38f9470.png?kimi-sig=hFEiCmMRQ82I_NL4WGXN2_Drg6nZHygrie1z3tj8rH4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3-5bc2-87a8-8000-00008ed1923b.png?kimi-sig=xm-nib3IYZp_sMI05dlrHszlEmm-QjKz3sogR82DJ0s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2-8962-8045-8000-00000e56b5f6.png?kimi-sig=0_3eSTgMX5LzXakvExprNZQoXRTqhGZb7esKsNFokLw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1-cdd2-884f-8000-00002eb76370.png?kimi-sig=SWPkdTYq_opAyD-jHfJRFZBc7b9i_Ip29Aynt-q0Ou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2-00d2-8b3d-8000-0000c1e5882f.png?kimi-sig=Mo1mGllQv1eOzmgSD0W3WTTMdU2pnIING9id-T3Gy1I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8-4bf2-87a4-8000-000000ffacf0.png?kimi-sig=3BkqHHfaIsTkuHMvdNQ_FamAwbPW7WFMcJBjNp8R-WI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d-4aa2-8a52-8000-000017ad6402.png?kimi-sig=zTo9bjmd0NvvOcUx1S5fLRp8HKZIXy_Ei40Lq0UuaYk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d-7512-8070-8000-0000e38ea8da.png?kimi-sig=418jMqFwrbftOsk8aflcVB1SPghH0KVlQDDWizUuhJQ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d-5992-8745-8000-000049cdbb82.png?kimi-sig=4buzNfdU6aKkAt8c0fpBtjEJHu4WFnRYZ8Jboq0FfX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5-7c32-89bf-8000-00006aa7f6de.png?kimi-sig=PiOYnFrrjHSmwshHN0b2LM6t0gsFrJ2nWuerBAWs1pY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d-7ca2-8ba0-8000-00000293af25.png?kimi-sig=skHEQ2pBDq_xiozjC5EaoTW84fERLQ1Ygns7EmWB-78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bd-0f42-8bc8-8000-00008fa8d8ce.png?kimi-sig=nnZV3B95_KW6QsWMOQ4YNG1uz54aUH-hktHxYV29Xs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c2-f432-83f8-8000-000088d47ab2.png?kimi-sig=NNY4PaR-Ym5g5zbhoOqJpreXeCdROcaX81EeB7eAcCI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c5-23f2-85f8-8000-0000a93714ed.png?kimi-sig=gTyw7MWX7MomGx0bZ0xnd58_jbzoYFD3Rdi8oaliOWE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4-4f52-84e8-8000-0000b108cbdf.png?kimi-sig=3SpekNDa9s9sCwPqqbODHqy0SkV0qMUq7hGE6Je6Xa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5-96d2-8a13-8000-0000df16dc57.png?kimi-sig=GJRLnCI7oFV5z9A8x882-mmt6RDsX1uIoQBWvuEoK2U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5-b232-8db1-8000-000076e77b98.png?kimi-sig=UkXJxgRTOQy3achAes2S0wz4MoLWhR1orpYaRDBpGM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4-be42-838f-8000-0000fc9c5f2e.png?kimi-sig=5hkpYpTS2qjwy_6SOfzEqlMvsLi4GNpQytLGKgAZASE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b-6122-8227-8000-0000d304f7e1.png?kimi-sig=9tuyyCxAF4UhP6tbfmH54pQdwFqy8JjqF7CIGA3rABw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b-7ee2-8ad4-8000-0000f05f32f7.png?kimi-sig=oWIp1Spg1qA9mkviEgrHWMqMIfLDcBuWywqtWtlGxR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b546aa-a782-8545-8000-00000ac447a0.png?kimi-sig=GbWXBUK376Re0DsHkwAnnHirEu2VsMekj4O3AxCJ8ZE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Trent 1000 Thermodynamic Deep Dive</dc:title>
  <dc:subject>Trent 1000 Thermodynamic Deep Dive</dc:subject>
  <dc:creator>Kimi</dc:creator>
  <cp:lastModifiedBy>Kimi</cp:lastModifiedBy>
  <cp:revision>1</cp:revision>
  <dcterms:created xsi:type="dcterms:W3CDTF">2025-12-25T07:34:26Z</dcterms:created>
  <dcterms:modified xsi:type="dcterms:W3CDTF">2025-12-25T07:34:26Z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{"Label":"Trent 1000 Thermodynamic Deep Dive","ContentProducer":"001191110108MACG2KBH8F10000","ProduceID":"19b54692-f742-894a-8000-000007790808","ReservedCode1":"","ContentPropagator":"001191110108MACG2KBH8F20000","PropagateID":"19b54692-f742-894a-8000-000007790808","ReservedCode2":""}</vt:lpwstr>
  </property>
</Properties>
</file>